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3CE2F02-E5FC-4138-B96F-CC2A35D7A291}">
  <a:tblStyle styleId="{43CE2F02-E5FC-4138-B96F-CC2A35D7A2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5b74e46e80_14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15b74e46e80_14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5b3f948477_8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5b3f948477_8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5b74e46e80_14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5b74e46e80_14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f5ca34e2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f5ca34e2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5b2624498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5b2624498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5b3f948477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5b3f948477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5b74e46e80_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5b74e46e80_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5b74e46e80_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5b74e46e80_5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5b3f948477_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5b3f948477_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5b74e46e80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5b74e46e80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5b74e46e80_7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5b74e46e80_7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5b3f94847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5b3f94847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5b74e46e80_7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5b74e46e80_7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5b74e46e80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5b74e46e80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5b74e46e80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5b74e46e80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5b3f948477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5b3f948477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5b3f948477_2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5b3f948477_2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5b74e46e80_7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5b74e46e80_7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5b26244987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5b26244987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5b74e46e80_7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5b74e46e80_7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5b74e46e80_4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5b74e46e80_4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5b3f948477_4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5b3f948477_4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5b3f948477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5b3f948477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5bde153255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5bde153255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BrewingTechnologies/BrewingTechnologies/wiki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4154550" y="226325"/>
            <a:ext cx="45006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 i="1">
                <a:solidFill>
                  <a:srgbClr val="FCE5C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2800" b="1" i="1">
                <a:solidFill>
                  <a:srgbClr val="FCE5C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QuickLearning App</a:t>
            </a:r>
            <a:endParaRPr sz="2800" b="1" i="1">
              <a:solidFill>
                <a:srgbClr val="FCE5C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224275" y="4153325"/>
            <a:ext cx="5837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</a:t>
            </a:r>
            <a:r>
              <a:rPr lang="en" b="1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SPRING 2022 CAPSTONE PROJECT</a:t>
            </a:r>
            <a:endParaRPr b="1">
              <a:solidFill>
                <a:srgbClr val="FEFEF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GUIDED BY:- PROF HENRY WONG</a:t>
            </a:r>
            <a:endParaRPr b="1">
              <a:solidFill>
                <a:srgbClr val="FEFEF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0" name="Google Shape;110;p22"/>
          <p:cNvGraphicFramePr/>
          <p:nvPr/>
        </p:nvGraphicFramePr>
        <p:xfrm>
          <a:off x="450358" y="248849"/>
          <a:ext cx="8243275" cy="4645825"/>
        </p:xfrm>
        <a:graphic>
          <a:graphicData uri="http://schemas.openxmlformats.org/drawingml/2006/table">
            <a:tbl>
              <a:tblPr>
                <a:noFill/>
                <a:tableStyleId>{43CE2F02-E5FC-4138-B96F-CC2A35D7A291}</a:tableStyleId>
              </a:tblPr>
              <a:tblGrid>
                <a:gridCol w="2010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5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5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AppName</a:t>
                      </a:r>
                      <a:endParaRPr sz="11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Platform</a:t>
                      </a:r>
                      <a:endParaRPr sz="11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Open Platform</a:t>
                      </a:r>
                      <a:endParaRPr sz="11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Function</a:t>
                      </a:r>
                      <a:endParaRPr sz="11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BlackBoard</a:t>
                      </a:r>
                      <a:endParaRPr sz="1000" b="1" i="0" u="none" strike="noStrike" cap="none">
                        <a:solidFill>
                          <a:srgbClr val="0D0D0D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Web and Mobile Application</a:t>
                      </a:r>
                      <a:endParaRPr sz="10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 sz="10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 a repository of information, i.e. course materials and course information but also used as a tool for communication through emails, announcements, discussion boards, and podcasts.</a:t>
                      </a:r>
                      <a:endParaRPr sz="800" b="1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6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</a:t>
                      </a:r>
                      <a:r>
                        <a:rPr lang="en" sz="1000" b="1" i="0" u="none" strike="noStrike" cap="none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anvas</a:t>
                      </a:r>
                      <a:endParaRPr sz="1000" b="1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Web and Mobile Application</a:t>
                      </a:r>
                      <a:endParaRPr sz="10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 sz="10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Canvas LMS simplifies teaching and learning activities and organizes coursework. Canvas Credentials empowers educators to own their professional development through digital badging</a:t>
                      </a:r>
                      <a:r>
                        <a:rPr lang="en" sz="6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 </a:t>
                      </a:r>
                      <a:endParaRPr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37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Moodle</a:t>
                      </a:r>
                      <a:endParaRPr sz="1000" b="1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Web and Mobile Application</a:t>
                      </a:r>
                      <a:endParaRPr sz="10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 sz="10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It's secure and scalable, integrates seamlessly with third-party platforms and plugins, and allows teachers to create engaging, accessible, and active learning experiences.</a:t>
                      </a:r>
                      <a:endParaRPr sz="800" b="1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0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0D0D0D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Quick Learning</a:t>
                      </a:r>
                      <a:endParaRPr sz="1000" b="1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Web and Mobile Application</a:t>
                      </a:r>
                      <a:endParaRPr sz="10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yes</a:t>
                      </a:r>
                      <a:endParaRPr sz="1000"/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Quick Learning is a software that is designed specifically to create, distribute and manage the delivery of educational content.</a:t>
                      </a:r>
                      <a:endParaRPr sz="800" b="1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975" marR="5975" marT="5975" marB="0" anchor="ctr">
                    <a:lnL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6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0" y="0"/>
            <a:ext cx="913534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300" y="290287"/>
            <a:ext cx="8571400" cy="456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D2E9"/>
            </a:gs>
            <a:gs pos="100000">
              <a:srgbClr val="04596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200" y="553950"/>
            <a:ext cx="3622900" cy="4222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8950" y="553950"/>
            <a:ext cx="3768600" cy="4222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>
            <a:spLocks noGrp="1"/>
          </p:cNvSpPr>
          <p:nvPr>
            <p:ph type="body" idx="1"/>
          </p:nvPr>
        </p:nvSpPr>
        <p:spPr>
          <a:xfrm>
            <a:off x="311700" y="305800"/>
            <a:ext cx="85206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TECHNOLOGIES USED:</a:t>
            </a:r>
            <a:endParaRPr b="1"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4" name="Google Shape;13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1400" y="901775"/>
            <a:ext cx="1519775" cy="145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54775" y="2755975"/>
            <a:ext cx="1519775" cy="123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50125" y="2755975"/>
            <a:ext cx="2055150" cy="123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 txBox="1"/>
          <p:nvPr/>
        </p:nvSpPr>
        <p:spPr>
          <a:xfrm>
            <a:off x="268950" y="1355900"/>
            <a:ext cx="1770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Front End Tools:</a:t>
            </a:r>
            <a:endParaRPr sz="1500" b="1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8" name="Google Shape;138;p26"/>
          <p:cNvSpPr txBox="1"/>
          <p:nvPr/>
        </p:nvSpPr>
        <p:spPr>
          <a:xfrm>
            <a:off x="156875" y="3193675"/>
            <a:ext cx="158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Back End Tools:</a:t>
            </a:r>
            <a:endParaRPr b="1">
              <a:solidFill>
                <a:schemeClr val="lt1"/>
              </a:solidFill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01675" y="901775"/>
            <a:ext cx="2055151" cy="145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29400" y="2026900"/>
            <a:ext cx="2190750" cy="123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/>
        </p:nvSpPr>
        <p:spPr>
          <a:xfrm>
            <a:off x="1545600" y="476725"/>
            <a:ext cx="2053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400" y="780525"/>
            <a:ext cx="7913076" cy="409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7"/>
          <p:cNvSpPr txBox="1"/>
          <p:nvPr/>
        </p:nvSpPr>
        <p:spPr>
          <a:xfrm>
            <a:off x="2323275" y="1416325"/>
            <a:ext cx="1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7"/>
          <p:cNvSpPr txBox="1"/>
          <p:nvPr/>
        </p:nvSpPr>
        <p:spPr>
          <a:xfrm>
            <a:off x="2323275" y="74550"/>
            <a:ext cx="47088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>
                <a:solidFill>
                  <a:schemeClr val="lt1"/>
                </a:solidFill>
              </a:rPr>
              <a:t>      PERSONAS</a:t>
            </a:r>
            <a:endParaRPr sz="3700"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050" y="1239650"/>
            <a:ext cx="2233075" cy="30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8"/>
          <p:cNvSpPr txBox="1"/>
          <p:nvPr/>
        </p:nvSpPr>
        <p:spPr>
          <a:xfrm>
            <a:off x="0" y="0"/>
            <a:ext cx="19389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 -1:</a:t>
            </a:r>
            <a:endParaRPr sz="2500" b="1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Google Shape;155;p28"/>
          <p:cNvSpPr txBox="1"/>
          <p:nvPr/>
        </p:nvSpPr>
        <p:spPr>
          <a:xfrm>
            <a:off x="4205600" y="711950"/>
            <a:ext cx="4287600" cy="41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Name :- Meghan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Role/Description :- Admin / Principal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 :- 35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Meghan manages a team of 5 teachers and 200 students.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the admin / Principal she assigns the task of the day to all the teacher, advising the student.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Ensuring a standard curriculum is being followed through the institute.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Providing resources for the teachers to update according to the changing market scenario.</a:t>
            </a:r>
            <a:endParaRPr sz="16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000" y="1061100"/>
            <a:ext cx="2425450" cy="302129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9"/>
          <p:cNvSpPr txBox="1"/>
          <p:nvPr/>
        </p:nvSpPr>
        <p:spPr>
          <a:xfrm>
            <a:off x="0" y="0"/>
            <a:ext cx="17859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 -2:</a:t>
            </a:r>
            <a:endParaRPr sz="2500" b="1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29"/>
          <p:cNvSpPr txBox="1"/>
          <p:nvPr/>
        </p:nvSpPr>
        <p:spPr>
          <a:xfrm>
            <a:off x="4369400" y="229050"/>
            <a:ext cx="3967200" cy="46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 :- David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Role/Description :- Teacher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 :- 29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 is a teacher of the age 29 and teaches Mathematics.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teacher, it’s his responsibility to prepare lesson plans and make courses available to the students on time and collect deliverables from the student.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Also grading them accordingly in the given time frame.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Along with this he has to maintain the progress report of each student.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Prepare annually grade report for each student.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750" y="632250"/>
            <a:ext cx="1845975" cy="403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0"/>
          <p:cNvSpPr txBox="1"/>
          <p:nvPr/>
        </p:nvSpPr>
        <p:spPr>
          <a:xfrm>
            <a:off x="0" y="54975"/>
            <a:ext cx="19389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 -3:</a:t>
            </a:r>
            <a:endParaRPr sz="2500" b="1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9" name="Google Shape;169;p30"/>
          <p:cNvSpPr txBox="1"/>
          <p:nvPr/>
        </p:nvSpPr>
        <p:spPr>
          <a:xfrm>
            <a:off x="4302400" y="632250"/>
            <a:ext cx="4287600" cy="38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Name :- Tyler 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Role/Job Description :- Student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 :- 18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Tyler is a 18-year-old student studying at the university.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a student, it is his responsibility to manage his course work and keep track of his deadlines. 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Meeting the requirements to receive the desired grades.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Completing a degree that will help him reach his career goal.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Getting accepted at his top choice of college.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275" y="302112"/>
            <a:ext cx="7858149" cy="453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11700" y="3148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11700" y="1281800"/>
            <a:ext cx="8520600" cy="24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Brewing technologies is a team of six enthusiastic coders with 12 years of experience between the team working in the software development domain. This has enabled us to attain a diversified set of skills.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>
            <a:spLocks noGrp="1"/>
          </p:cNvSpPr>
          <p:nvPr>
            <p:ph type="title"/>
          </p:nvPr>
        </p:nvSpPr>
        <p:spPr>
          <a:xfrm>
            <a:off x="-75150" y="0"/>
            <a:ext cx="544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Utilities / Functionalities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32"/>
          <p:cNvSpPr txBox="1">
            <a:spLocks noGrp="1"/>
          </p:cNvSpPr>
          <p:nvPr>
            <p:ph type="body" idx="1"/>
          </p:nvPr>
        </p:nvSpPr>
        <p:spPr>
          <a:xfrm>
            <a:off x="311700" y="1727350"/>
            <a:ext cx="4668600" cy="20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Organizes Learning in A Single Location.</a:t>
            </a:r>
            <a:endParaRPr sz="16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Tracking Learner’s Progress.</a:t>
            </a:r>
            <a:endParaRPr sz="16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Reduces Training Costs.</a:t>
            </a:r>
            <a:endParaRPr sz="16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Easy to Customize &amp; Update.</a:t>
            </a:r>
            <a:endParaRPr sz="16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Multimedia Learning.</a:t>
            </a:r>
            <a:endParaRPr sz="16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1" name="Google Shape;18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550" y="337350"/>
            <a:ext cx="4127474" cy="446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2750" y="859775"/>
            <a:ext cx="5314950" cy="3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WENT WELL ?</a:t>
            </a:r>
            <a:endParaRPr sz="402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34"/>
          <p:cNvSpPr txBox="1">
            <a:spLocks noGrp="1"/>
          </p:cNvSpPr>
          <p:nvPr>
            <p:ph type="body" idx="1"/>
          </p:nvPr>
        </p:nvSpPr>
        <p:spPr>
          <a:xfrm>
            <a:off x="311700" y="13088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" sz="23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collected useful and relevant background information for the project </a:t>
            </a:r>
            <a:endParaRPr sz="23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" sz="23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Each of the team member contributed the ideas for the project.</a:t>
            </a:r>
            <a:endParaRPr sz="23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" sz="23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goals were defined and responsibilities were taken care of.</a:t>
            </a:r>
            <a:endParaRPr sz="23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" sz="23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did our research on all the topics including the tools and technologies used.</a:t>
            </a:r>
            <a:endParaRPr sz="23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" sz="23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meeting were conducted in the timely manner.</a:t>
            </a:r>
            <a:endParaRPr sz="23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4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NEEDS IMPROVEMENT ?</a:t>
            </a:r>
            <a:endParaRPr sz="152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35"/>
          <p:cNvSpPr txBox="1">
            <a:spLocks noGrp="1"/>
          </p:cNvSpPr>
          <p:nvPr>
            <p:ph type="body" idx="1"/>
          </p:nvPr>
        </p:nvSpPr>
        <p:spPr>
          <a:xfrm>
            <a:off x="311700" y="14353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imes New Roman"/>
              <a:buChar char="●"/>
            </a:pPr>
            <a:r>
              <a:rPr lang="en" sz="22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Creating a periodic schedule to better coordinate parallel workflows in the team. </a:t>
            </a:r>
            <a:endParaRPr sz="22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imes New Roman"/>
              <a:buChar char="●"/>
            </a:pPr>
            <a:r>
              <a:rPr lang="en" sz="22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 on more ways to consolidate the information we collected individually.</a:t>
            </a:r>
            <a:endParaRPr sz="2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9" name="Google Shape;19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936800"/>
            <a:ext cx="4037975" cy="197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Times New Roman"/>
                <a:ea typeface="Times New Roman"/>
                <a:cs typeface="Times New Roman"/>
                <a:sym typeface="Times New Roman"/>
              </a:rPr>
              <a:t>Future Enhancements</a:t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36"/>
          <p:cNvSpPr txBox="1">
            <a:spLocks noGrp="1"/>
          </p:cNvSpPr>
          <p:nvPr>
            <p:ph type="body" idx="1"/>
          </p:nvPr>
        </p:nvSpPr>
        <p:spPr>
          <a:xfrm>
            <a:off x="5640200" y="2571750"/>
            <a:ext cx="3675000" cy="262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342900" algn="l" rtl="0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2D3E50"/>
              </a:buClr>
              <a:buSzPts val="1800"/>
              <a:buFont typeface="Times New Roman"/>
              <a:buChar char="●"/>
            </a:pPr>
            <a:r>
              <a:rPr lang="en" b="1">
                <a:solidFill>
                  <a:srgbClr val="2D3E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Microlearning</a:t>
            </a:r>
            <a:endParaRPr b="1">
              <a:solidFill>
                <a:srgbClr val="2D3E5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2D3E50"/>
              </a:buClr>
              <a:buSzPts val="1800"/>
              <a:buFont typeface="Times New Roman"/>
              <a:buChar char="●"/>
            </a:pPr>
            <a:r>
              <a:rPr lang="en" b="1">
                <a:solidFill>
                  <a:srgbClr val="2D3E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Gamification</a:t>
            </a:r>
            <a:endParaRPr b="1">
              <a:solidFill>
                <a:srgbClr val="2D3E5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2D3E50"/>
              </a:buClr>
              <a:buSzPts val="1800"/>
              <a:buFont typeface="Times New Roman"/>
              <a:buChar char="●"/>
            </a:pPr>
            <a:r>
              <a:rPr lang="en" b="1">
                <a:solidFill>
                  <a:srgbClr val="2D3E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Making the content available offline</a:t>
            </a:r>
            <a:endParaRPr b="1">
              <a:solidFill>
                <a:srgbClr val="2D3E5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2D3E50"/>
              </a:buClr>
              <a:buSzPts val="1800"/>
              <a:buFont typeface="Times New Roman"/>
              <a:buChar char="●"/>
            </a:pPr>
            <a:r>
              <a:rPr lang="en" b="1">
                <a:solidFill>
                  <a:srgbClr val="2D3E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Social and collaborative learning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94CFB97-8F25-4B95-8D25-D58CC95EFF3F}"/>
              </a:ext>
            </a:extLst>
          </p:cNvPr>
          <p:cNvSpPr txBox="1"/>
          <p:nvPr/>
        </p:nvSpPr>
        <p:spPr>
          <a:xfrm>
            <a:off x="3499426" y="1910080"/>
            <a:ext cx="21451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E6CFAA-1FEA-4AD7-863E-BF2E0318FADA}"/>
              </a:ext>
            </a:extLst>
          </p:cNvPr>
          <p:cNvSpPr txBox="1"/>
          <p:nvPr/>
        </p:nvSpPr>
        <p:spPr>
          <a:xfrm>
            <a:off x="1889209" y="2797659"/>
            <a:ext cx="5365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sz="14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Wiki Page Link</a:t>
            </a:r>
            <a:br>
              <a:rPr lang="en" sz="14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4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https://github.com/BrewingTechnologies/BrewingTechnologies/wiki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ctrTitle"/>
          </p:nvPr>
        </p:nvSpPr>
        <p:spPr>
          <a:xfrm>
            <a:off x="365425" y="282025"/>
            <a:ext cx="8520600" cy="6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EFEF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Roles &amp; Responsibilities</a:t>
            </a:r>
            <a:endParaRPr sz="4000">
              <a:solidFill>
                <a:srgbClr val="FEFEF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1"/>
          </p:nvPr>
        </p:nvSpPr>
        <p:spPr>
          <a:xfrm>
            <a:off x="311700" y="1481525"/>
            <a:ext cx="8520600" cy="27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" sz="18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AMIT BHAYAL - Business Analyst / SDE 2</a:t>
            </a:r>
            <a:endParaRPr sz="18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" sz="18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ANKUSH GURHANI - Project Manager / SDE 2</a:t>
            </a:r>
            <a:endParaRPr sz="18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" sz="18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GENIUS MACHADO - SDE</a:t>
            </a:r>
            <a:endParaRPr sz="18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" sz="18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SHARANYA DAVE - DBA / SDE 3</a:t>
            </a:r>
            <a:endParaRPr sz="18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" sz="18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SRAVANI EATA - Business Analyst </a:t>
            </a:r>
            <a:endParaRPr sz="18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" sz="18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USHA TIRUMALASETTY - Software Tester / SDE 2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>
            <a:spLocks noGrp="1"/>
          </p:cNvSpPr>
          <p:nvPr>
            <p:ph type="ctrTitle"/>
          </p:nvPr>
        </p:nvSpPr>
        <p:spPr>
          <a:xfrm>
            <a:off x="311700" y="183650"/>
            <a:ext cx="8520600" cy="9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u="sng">
                <a:solidFill>
                  <a:srgbClr val="00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i="1" u="sng">
              <a:solidFill>
                <a:srgbClr val="00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6"/>
          <p:cNvSpPr txBox="1"/>
          <p:nvPr/>
        </p:nvSpPr>
        <p:spPr>
          <a:xfrm flipH="1">
            <a:off x="1862925" y="5322825"/>
            <a:ext cx="646500" cy="12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0357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5"/>
              <a:buFont typeface="Times New Roman"/>
              <a:buChar char="●"/>
            </a:pPr>
            <a:r>
              <a:rPr lang="en" sz="1445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OJECT DESCRIPTION</a:t>
            </a:r>
            <a:endParaRPr sz="1445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45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0357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5"/>
              <a:buFont typeface="Times New Roman"/>
              <a:buChar char="●"/>
            </a:pPr>
            <a:r>
              <a:rPr lang="en" sz="1445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PERSONAS</a:t>
            </a:r>
            <a:endParaRPr sz="1445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45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0357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5"/>
              <a:buFont typeface="Times New Roman"/>
              <a:buChar char="●"/>
            </a:pPr>
            <a:r>
              <a:rPr lang="en" sz="1445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TOOLS AND TECHNOLOGIES</a:t>
            </a:r>
            <a:endParaRPr sz="1445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45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0357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5"/>
              <a:buFont typeface="Times New Roman"/>
              <a:buChar char="●"/>
            </a:pPr>
            <a:r>
              <a:rPr lang="en" sz="1445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MARKET ANALYSIS</a:t>
            </a:r>
            <a:endParaRPr sz="1445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45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0357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5"/>
              <a:buFont typeface="Times New Roman"/>
              <a:buChar char="●"/>
            </a:pPr>
            <a:r>
              <a:rPr lang="en" sz="1445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SPRINT AND SCHEDULES</a:t>
            </a:r>
            <a:endParaRPr sz="1445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45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0357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5"/>
              <a:buFont typeface="Times New Roman"/>
              <a:buChar char="●"/>
            </a:pPr>
            <a:r>
              <a:rPr lang="en" sz="1445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RETROSPECTIVE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5" name="Google Shape;75;p16"/>
          <p:cNvSpPr txBox="1"/>
          <p:nvPr/>
        </p:nvSpPr>
        <p:spPr>
          <a:xfrm>
            <a:off x="681900" y="2171550"/>
            <a:ext cx="216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 txBox="1"/>
          <p:nvPr/>
        </p:nvSpPr>
        <p:spPr>
          <a:xfrm rot="669961">
            <a:off x="263584" y="1738538"/>
            <a:ext cx="2927925" cy="2647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Understanding the scope of the project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Market Analysis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Sprint Schedules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Tools &amp; Technologies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Personas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Retrospective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ctrTitle"/>
          </p:nvPr>
        </p:nvSpPr>
        <p:spPr>
          <a:xfrm>
            <a:off x="1574850" y="85225"/>
            <a:ext cx="5994300" cy="6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 b="1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4000" b="1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17"/>
          <p:cNvSpPr txBox="1">
            <a:spLocks noGrp="1"/>
          </p:cNvSpPr>
          <p:nvPr>
            <p:ph type="subTitle" idx="1"/>
          </p:nvPr>
        </p:nvSpPr>
        <p:spPr>
          <a:xfrm>
            <a:off x="778925" y="1212475"/>
            <a:ext cx="2900700" cy="25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457200" lvl="0" indent="-339725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Students and Parents know the objective of the subjects taught in the class ? 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9725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the teachers and the student communicate with each other after the school hours ?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5371825" y="1212475"/>
            <a:ext cx="2900700" cy="24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the Parents monitor their kids assignments and learning material ?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the current system can notify the user about any updates just in time ?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ctrTitle"/>
          </p:nvPr>
        </p:nvSpPr>
        <p:spPr>
          <a:xfrm>
            <a:off x="1317875" y="357500"/>
            <a:ext cx="6168600" cy="109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 ANALYSIS</a:t>
            </a:r>
            <a:endParaRPr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8"/>
          <p:cNvSpPr txBox="1">
            <a:spLocks noGrp="1"/>
          </p:cNvSpPr>
          <p:nvPr>
            <p:ph type="subTitle" idx="1"/>
          </p:nvPr>
        </p:nvSpPr>
        <p:spPr>
          <a:xfrm>
            <a:off x="3229200" y="2331350"/>
            <a:ext cx="2591100" cy="19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SITUATION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TASK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ACTION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mes New Roman"/>
              <a:buChar char="●"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8987" y="-52550"/>
            <a:ext cx="9427524" cy="52485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/>
          <p:nvPr/>
        </p:nvSpPr>
        <p:spPr>
          <a:xfrm>
            <a:off x="840850" y="2468250"/>
            <a:ext cx="2364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DESCRIPTION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subTitle" idx="1"/>
          </p:nvPr>
        </p:nvSpPr>
        <p:spPr>
          <a:xfrm>
            <a:off x="387975" y="839975"/>
            <a:ext cx="8520600" cy="3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learning management system (LMS) is a software that is designed specifically to create, distribute, and manage the delivery of educational content. 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LMS can be hosted as a stand-alone product on the company server, or it can be a cloud-based platform that is hosted by the software firm.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goal of this project is knowledge management which means gathering, organizing, sharing and analysis of an organization's knowledge/resources.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804</Words>
  <Application>Microsoft Office PowerPoint</Application>
  <PresentationFormat>On-screen Show (16:9)</PresentationFormat>
  <Paragraphs>126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Times New Roman</vt:lpstr>
      <vt:lpstr>Simple Light</vt:lpstr>
      <vt:lpstr>PowerPoint Presentation</vt:lpstr>
      <vt:lpstr>Introduction</vt:lpstr>
      <vt:lpstr>Roles &amp; Responsibilities</vt:lpstr>
      <vt:lpstr> </vt:lpstr>
      <vt:lpstr>Problem Statement</vt:lpstr>
      <vt:lpstr>STAR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Utilities / Functionalities</vt:lpstr>
      <vt:lpstr>PowerPoint Presentation</vt:lpstr>
      <vt:lpstr>WHAT WENT WELL ?</vt:lpstr>
      <vt:lpstr>WHAT NEEDS IMPROVEMENT ?</vt:lpstr>
      <vt:lpstr>Future Enhancements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Amit Bhayal</cp:lastModifiedBy>
  <cp:revision>2</cp:revision>
  <dcterms:modified xsi:type="dcterms:W3CDTF">2022-10-13T00:35:06Z</dcterms:modified>
</cp:coreProperties>
</file>